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>
        <p:scale>
          <a:sx n="56" d="100"/>
          <a:sy n="56" d="100"/>
        </p:scale>
        <p:origin x="612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94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789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13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86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06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004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0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59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2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6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34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8CD21-D2BA-4E61-93ED-FA5D438AB7D3}" type="datetimeFigureOut">
              <a:rPr lang="en-GB" smtClean="0"/>
              <a:t>01/12/2014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870FD-83BA-4CB0-B431-90A712223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7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jpg"/><Relationship Id="rId7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4.jpg"/><Relationship Id="rId5" Type="http://schemas.openxmlformats.org/officeDocument/2006/relationships/image" Target="../media/image8.jpg"/><Relationship Id="rId10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jpg"/><Relationship Id="rId7" Type="http://schemas.openxmlformats.org/officeDocument/2006/relationships/image" Target="../media/image10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4.jpg"/><Relationship Id="rId5" Type="http://schemas.openxmlformats.org/officeDocument/2006/relationships/image" Target="../media/image8.jpg"/><Relationship Id="rId10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1.jpg"/><Relationship Id="rId3" Type="http://schemas.openxmlformats.org/officeDocument/2006/relationships/image" Target="../media/image2.jpg"/><Relationship Id="rId7" Type="http://schemas.openxmlformats.org/officeDocument/2006/relationships/image" Target="../media/image10.jpg"/><Relationship Id="rId12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4.jpg"/><Relationship Id="rId5" Type="http://schemas.openxmlformats.org/officeDocument/2006/relationships/image" Target="../media/image8.jpg"/><Relationship Id="rId10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10.jpg"/><Relationship Id="rId12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7.jpg"/><Relationship Id="rId5" Type="http://schemas.openxmlformats.org/officeDocument/2006/relationships/image" Target="../media/image8.jpg"/><Relationship Id="rId10" Type="http://schemas.openxmlformats.org/officeDocument/2006/relationships/image" Target="../media/image3.jpg"/><Relationship Id="rId4" Type="http://schemas.openxmlformats.org/officeDocument/2006/relationships/image" Target="../media/image6.jpg"/><Relationship Id="rId9" Type="http://schemas.openxmlformats.org/officeDocument/2006/relationships/image" Target="../media/image13.jpg"/><Relationship Id="rId1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4.jpg"/><Relationship Id="rId3" Type="http://schemas.openxmlformats.org/officeDocument/2006/relationships/image" Target="../media/image2.jpg"/><Relationship Id="rId7" Type="http://schemas.openxmlformats.org/officeDocument/2006/relationships/image" Target="../media/image5.jpg"/><Relationship Id="rId12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3.jpg"/><Relationship Id="rId5" Type="http://schemas.openxmlformats.org/officeDocument/2006/relationships/image" Target="../media/image8.jpg"/><Relationship Id="rId15" Type="http://schemas.openxmlformats.org/officeDocument/2006/relationships/image" Target="../media/image11.jpg"/><Relationship Id="rId10" Type="http://schemas.openxmlformats.org/officeDocument/2006/relationships/image" Target="../media/image13.jpg"/><Relationship Id="rId4" Type="http://schemas.openxmlformats.org/officeDocument/2006/relationships/image" Target="../media/image6.jpg"/><Relationship Id="rId9" Type="http://schemas.openxmlformats.org/officeDocument/2006/relationships/image" Target="../media/image9.JPG"/><Relationship Id="rId1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14.jpg"/><Relationship Id="rId12" Type="http://schemas.openxmlformats.org/officeDocument/2006/relationships/image" Target="../media/image3.jpg"/><Relationship Id="rId2" Type="http://schemas.openxmlformats.org/officeDocument/2006/relationships/image" Target="../media/image1.jpg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15.jpg"/><Relationship Id="rId15" Type="http://schemas.openxmlformats.org/officeDocument/2006/relationships/image" Target="../media/image12.jpg"/><Relationship Id="rId10" Type="http://schemas.openxmlformats.org/officeDocument/2006/relationships/image" Target="../media/image9.JPG"/><Relationship Id="rId4" Type="http://schemas.openxmlformats.org/officeDocument/2006/relationships/image" Target="../media/image6.jpg"/><Relationship Id="rId9" Type="http://schemas.openxmlformats.org/officeDocument/2006/relationships/image" Target="../media/image10.jpg"/><Relationship Id="rId1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3.jpg"/><Relationship Id="rId3" Type="http://schemas.openxmlformats.org/officeDocument/2006/relationships/image" Target="../media/image2.jpg"/><Relationship Id="rId7" Type="http://schemas.openxmlformats.org/officeDocument/2006/relationships/image" Target="../media/image14.jpg"/><Relationship Id="rId12" Type="http://schemas.openxmlformats.org/officeDocument/2006/relationships/image" Target="../media/image13.jpg"/><Relationship Id="rId17" Type="http://schemas.openxmlformats.org/officeDocument/2006/relationships/image" Target="../media/image11.jpg"/><Relationship Id="rId2" Type="http://schemas.openxmlformats.org/officeDocument/2006/relationships/image" Target="../media/image1.jpg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9.JPG"/><Relationship Id="rId5" Type="http://schemas.openxmlformats.org/officeDocument/2006/relationships/image" Target="../media/image15.jpg"/><Relationship Id="rId15" Type="http://schemas.openxmlformats.org/officeDocument/2006/relationships/image" Target="../media/image4.jpg"/><Relationship Id="rId10" Type="http://schemas.openxmlformats.org/officeDocument/2006/relationships/image" Target="../media/image16.jpg"/><Relationship Id="rId4" Type="http://schemas.openxmlformats.org/officeDocument/2006/relationships/image" Target="../media/image6.jpg"/><Relationship Id="rId9" Type="http://schemas.openxmlformats.org/officeDocument/2006/relationships/image" Target="../media/image10.jpg"/><Relationship Id="rId1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3.jpg"/><Relationship Id="rId18" Type="http://schemas.openxmlformats.org/officeDocument/2006/relationships/image" Target="../media/image11.jpg"/><Relationship Id="rId3" Type="http://schemas.openxmlformats.org/officeDocument/2006/relationships/image" Target="../media/image2.jpg"/><Relationship Id="rId7" Type="http://schemas.openxmlformats.org/officeDocument/2006/relationships/image" Target="../media/image14.jpg"/><Relationship Id="rId12" Type="http://schemas.openxmlformats.org/officeDocument/2006/relationships/image" Target="../media/image13.jpg"/><Relationship Id="rId17" Type="http://schemas.openxmlformats.org/officeDocument/2006/relationships/image" Target="../media/image12.jpg"/><Relationship Id="rId2" Type="http://schemas.openxmlformats.org/officeDocument/2006/relationships/image" Target="../media/image1.jpg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9.JPG"/><Relationship Id="rId5" Type="http://schemas.openxmlformats.org/officeDocument/2006/relationships/image" Target="../media/image15.jpg"/><Relationship Id="rId15" Type="http://schemas.openxmlformats.org/officeDocument/2006/relationships/image" Target="../media/image17.jpg"/><Relationship Id="rId10" Type="http://schemas.openxmlformats.org/officeDocument/2006/relationships/image" Target="../media/image16.jpg"/><Relationship Id="rId4" Type="http://schemas.openxmlformats.org/officeDocument/2006/relationships/image" Target="../media/image6.jpg"/><Relationship Id="rId9" Type="http://schemas.openxmlformats.org/officeDocument/2006/relationships/image" Target="../media/image10.jpg"/><Relationship Id="rId1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8.jpg"/><Relationship Id="rId18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14.jpg"/><Relationship Id="rId12" Type="http://schemas.openxmlformats.org/officeDocument/2006/relationships/image" Target="../media/image13.jpg"/><Relationship Id="rId17" Type="http://schemas.openxmlformats.org/officeDocument/2006/relationships/image" Target="../media/image4.jpg"/><Relationship Id="rId2" Type="http://schemas.openxmlformats.org/officeDocument/2006/relationships/image" Target="../media/image1.jp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9.JPG"/><Relationship Id="rId5" Type="http://schemas.openxmlformats.org/officeDocument/2006/relationships/image" Target="../media/image15.jpg"/><Relationship Id="rId15" Type="http://schemas.openxmlformats.org/officeDocument/2006/relationships/image" Target="../media/image7.jpg"/><Relationship Id="rId10" Type="http://schemas.openxmlformats.org/officeDocument/2006/relationships/image" Target="../media/image16.jpg"/><Relationship Id="rId19" Type="http://schemas.openxmlformats.org/officeDocument/2006/relationships/image" Target="../media/image11.jpg"/><Relationship Id="rId4" Type="http://schemas.openxmlformats.org/officeDocument/2006/relationships/image" Target="../media/image6.jpg"/><Relationship Id="rId9" Type="http://schemas.openxmlformats.org/officeDocument/2006/relationships/image" Target="../media/image10.jpg"/><Relationship Id="rId1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13.jpg"/><Relationship Id="rId18" Type="http://schemas.openxmlformats.org/officeDocument/2006/relationships/image" Target="../media/image4.jpg"/><Relationship Id="rId3" Type="http://schemas.openxmlformats.org/officeDocument/2006/relationships/image" Target="../media/image2.jpg"/><Relationship Id="rId7" Type="http://schemas.openxmlformats.org/officeDocument/2006/relationships/image" Target="../media/image14.jpg"/><Relationship Id="rId12" Type="http://schemas.openxmlformats.org/officeDocument/2006/relationships/image" Target="../media/image9.JPG"/><Relationship Id="rId17" Type="http://schemas.openxmlformats.org/officeDocument/2006/relationships/image" Target="../media/image17.jpg"/><Relationship Id="rId2" Type="http://schemas.openxmlformats.org/officeDocument/2006/relationships/image" Target="../media/image1.jpg"/><Relationship Id="rId16" Type="http://schemas.openxmlformats.org/officeDocument/2006/relationships/image" Target="../media/image7.jpg"/><Relationship Id="rId20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6.jpg"/><Relationship Id="rId5" Type="http://schemas.openxmlformats.org/officeDocument/2006/relationships/image" Target="../media/image15.jpg"/><Relationship Id="rId15" Type="http://schemas.openxmlformats.org/officeDocument/2006/relationships/image" Target="../media/image3.jpg"/><Relationship Id="rId10" Type="http://schemas.openxmlformats.org/officeDocument/2006/relationships/image" Target="../media/image10.jpg"/><Relationship Id="rId19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5.jpg"/><Relationship Id="rId1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9.JPG"/><Relationship Id="rId18" Type="http://schemas.openxmlformats.org/officeDocument/2006/relationships/image" Target="../media/image17.jpg"/><Relationship Id="rId3" Type="http://schemas.openxmlformats.org/officeDocument/2006/relationships/image" Target="../media/image2.jpg"/><Relationship Id="rId21" Type="http://schemas.openxmlformats.org/officeDocument/2006/relationships/image" Target="../media/image11.jpg"/><Relationship Id="rId7" Type="http://schemas.openxmlformats.org/officeDocument/2006/relationships/image" Target="../media/image20.jpg"/><Relationship Id="rId12" Type="http://schemas.openxmlformats.org/officeDocument/2006/relationships/image" Target="../media/image16.jpg"/><Relationship Id="rId17" Type="http://schemas.openxmlformats.org/officeDocument/2006/relationships/image" Target="../media/image7.jpg"/><Relationship Id="rId2" Type="http://schemas.openxmlformats.org/officeDocument/2006/relationships/image" Target="../media/image1.jpg"/><Relationship Id="rId16" Type="http://schemas.openxmlformats.org/officeDocument/2006/relationships/image" Target="../media/image3.jpg"/><Relationship Id="rId20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0.jpg"/><Relationship Id="rId5" Type="http://schemas.openxmlformats.org/officeDocument/2006/relationships/image" Target="../media/image15.jpg"/><Relationship Id="rId15" Type="http://schemas.openxmlformats.org/officeDocument/2006/relationships/image" Target="../media/image18.jpg"/><Relationship Id="rId10" Type="http://schemas.openxmlformats.org/officeDocument/2006/relationships/image" Target="../media/image5.jpg"/><Relationship Id="rId19" Type="http://schemas.openxmlformats.org/officeDocument/2006/relationships/image" Target="../media/image4.jpg"/><Relationship Id="rId4" Type="http://schemas.openxmlformats.org/officeDocument/2006/relationships/image" Target="../media/image6.jpg"/><Relationship Id="rId9" Type="http://schemas.openxmlformats.org/officeDocument/2006/relationships/image" Target="../media/image19.jpg"/><Relationship Id="rId1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9.JPG"/><Relationship Id="rId18" Type="http://schemas.openxmlformats.org/officeDocument/2006/relationships/image" Target="../media/image17.jpg"/><Relationship Id="rId3" Type="http://schemas.openxmlformats.org/officeDocument/2006/relationships/image" Target="../media/image2.jpg"/><Relationship Id="rId21" Type="http://schemas.openxmlformats.org/officeDocument/2006/relationships/image" Target="../media/image12.jpg"/><Relationship Id="rId7" Type="http://schemas.openxmlformats.org/officeDocument/2006/relationships/image" Target="../media/image20.jpg"/><Relationship Id="rId12" Type="http://schemas.openxmlformats.org/officeDocument/2006/relationships/image" Target="../media/image16.jpg"/><Relationship Id="rId17" Type="http://schemas.openxmlformats.org/officeDocument/2006/relationships/image" Target="../media/image7.jpg"/><Relationship Id="rId2" Type="http://schemas.openxmlformats.org/officeDocument/2006/relationships/image" Target="../media/image1.jpg"/><Relationship Id="rId16" Type="http://schemas.openxmlformats.org/officeDocument/2006/relationships/image" Target="../media/image3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0.jpg"/><Relationship Id="rId5" Type="http://schemas.openxmlformats.org/officeDocument/2006/relationships/image" Target="../media/image15.jpg"/><Relationship Id="rId15" Type="http://schemas.openxmlformats.org/officeDocument/2006/relationships/image" Target="../media/image18.jpg"/><Relationship Id="rId10" Type="http://schemas.openxmlformats.org/officeDocument/2006/relationships/image" Target="../media/image5.jpg"/><Relationship Id="rId19" Type="http://schemas.openxmlformats.org/officeDocument/2006/relationships/image" Target="../media/image4.jpg"/><Relationship Id="rId4" Type="http://schemas.openxmlformats.org/officeDocument/2006/relationships/image" Target="../media/image6.jpg"/><Relationship Id="rId9" Type="http://schemas.openxmlformats.org/officeDocument/2006/relationships/image" Target="../media/image19.jpg"/><Relationship Id="rId14" Type="http://schemas.openxmlformats.org/officeDocument/2006/relationships/image" Target="../media/image13.jpg"/><Relationship Id="rId22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9.JPG"/><Relationship Id="rId18" Type="http://schemas.openxmlformats.org/officeDocument/2006/relationships/image" Target="../media/image17.jpg"/><Relationship Id="rId3" Type="http://schemas.openxmlformats.org/officeDocument/2006/relationships/image" Target="../media/image2.jpg"/><Relationship Id="rId21" Type="http://schemas.openxmlformats.org/officeDocument/2006/relationships/image" Target="../media/image12.jpg"/><Relationship Id="rId7" Type="http://schemas.openxmlformats.org/officeDocument/2006/relationships/image" Target="../media/image20.jpg"/><Relationship Id="rId12" Type="http://schemas.openxmlformats.org/officeDocument/2006/relationships/image" Target="../media/image16.jpg"/><Relationship Id="rId17" Type="http://schemas.openxmlformats.org/officeDocument/2006/relationships/image" Target="../media/image7.jpg"/><Relationship Id="rId2" Type="http://schemas.openxmlformats.org/officeDocument/2006/relationships/image" Target="../media/image1.jpg"/><Relationship Id="rId16" Type="http://schemas.openxmlformats.org/officeDocument/2006/relationships/image" Target="../media/image3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0.jpg"/><Relationship Id="rId5" Type="http://schemas.openxmlformats.org/officeDocument/2006/relationships/image" Target="../media/image15.jpg"/><Relationship Id="rId15" Type="http://schemas.openxmlformats.org/officeDocument/2006/relationships/image" Target="../media/image18.jpg"/><Relationship Id="rId23" Type="http://schemas.openxmlformats.org/officeDocument/2006/relationships/image" Target="../media/image11.jpg"/><Relationship Id="rId10" Type="http://schemas.openxmlformats.org/officeDocument/2006/relationships/image" Target="../media/image5.jpg"/><Relationship Id="rId19" Type="http://schemas.openxmlformats.org/officeDocument/2006/relationships/image" Target="../media/image4.jpg"/><Relationship Id="rId4" Type="http://schemas.openxmlformats.org/officeDocument/2006/relationships/image" Target="../media/image6.jpg"/><Relationship Id="rId9" Type="http://schemas.openxmlformats.org/officeDocument/2006/relationships/image" Target="../media/image19.jpg"/><Relationship Id="rId14" Type="http://schemas.openxmlformats.org/officeDocument/2006/relationships/image" Target="../media/image13.jpg"/><Relationship Id="rId2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9.JPG"/><Relationship Id="rId18" Type="http://schemas.openxmlformats.org/officeDocument/2006/relationships/image" Target="../media/image17.jpg"/><Relationship Id="rId3" Type="http://schemas.openxmlformats.org/officeDocument/2006/relationships/image" Target="../media/image2.jpg"/><Relationship Id="rId21" Type="http://schemas.openxmlformats.org/officeDocument/2006/relationships/image" Target="../media/image21.jpg"/><Relationship Id="rId7" Type="http://schemas.openxmlformats.org/officeDocument/2006/relationships/image" Target="../media/image20.jpg"/><Relationship Id="rId12" Type="http://schemas.openxmlformats.org/officeDocument/2006/relationships/image" Target="../media/image16.jpg"/><Relationship Id="rId17" Type="http://schemas.openxmlformats.org/officeDocument/2006/relationships/image" Target="../media/image7.jpg"/><Relationship Id="rId2" Type="http://schemas.openxmlformats.org/officeDocument/2006/relationships/image" Target="../media/image1.jpg"/><Relationship Id="rId16" Type="http://schemas.openxmlformats.org/officeDocument/2006/relationships/image" Target="../media/image3.jp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10.jpg"/><Relationship Id="rId24" Type="http://schemas.openxmlformats.org/officeDocument/2006/relationships/image" Target="../media/image11.jpg"/><Relationship Id="rId5" Type="http://schemas.openxmlformats.org/officeDocument/2006/relationships/image" Target="../media/image15.jpg"/><Relationship Id="rId15" Type="http://schemas.openxmlformats.org/officeDocument/2006/relationships/image" Target="../media/image18.jpg"/><Relationship Id="rId23" Type="http://schemas.openxmlformats.org/officeDocument/2006/relationships/image" Target="../media/image22.jpg"/><Relationship Id="rId10" Type="http://schemas.openxmlformats.org/officeDocument/2006/relationships/image" Target="../media/image5.jpg"/><Relationship Id="rId19" Type="http://schemas.openxmlformats.org/officeDocument/2006/relationships/image" Target="../media/image4.jpg"/><Relationship Id="rId4" Type="http://schemas.openxmlformats.org/officeDocument/2006/relationships/image" Target="../media/image6.jpg"/><Relationship Id="rId9" Type="http://schemas.openxmlformats.org/officeDocument/2006/relationships/image" Target="../media/image19.jpg"/><Relationship Id="rId14" Type="http://schemas.openxmlformats.org/officeDocument/2006/relationships/image" Target="../media/image13.jpg"/><Relationship Id="rId22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16.jpg"/><Relationship Id="rId18" Type="http://schemas.openxmlformats.org/officeDocument/2006/relationships/image" Target="../media/image7.jpg"/><Relationship Id="rId3" Type="http://schemas.openxmlformats.org/officeDocument/2006/relationships/image" Target="../media/image2.jpg"/><Relationship Id="rId21" Type="http://schemas.openxmlformats.org/officeDocument/2006/relationships/image" Target="../media/image23.jpg"/><Relationship Id="rId7" Type="http://schemas.openxmlformats.org/officeDocument/2006/relationships/image" Target="../media/image20.jpg"/><Relationship Id="rId12" Type="http://schemas.openxmlformats.org/officeDocument/2006/relationships/image" Target="../media/image10.jpg"/><Relationship Id="rId17" Type="http://schemas.openxmlformats.org/officeDocument/2006/relationships/image" Target="../media/image3.jpg"/><Relationship Id="rId25" Type="http://schemas.openxmlformats.org/officeDocument/2006/relationships/image" Target="../media/image11.jpg"/><Relationship Id="rId2" Type="http://schemas.openxmlformats.org/officeDocument/2006/relationships/image" Target="../media/image1.jpg"/><Relationship Id="rId16" Type="http://schemas.openxmlformats.org/officeDocument/2006/relationships/image" Target="../media/image18.jpg"/><Relationship Id="rId20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5.jpg"/><Relationship Id="rId24" Type="http://schemas.openxmlformats.org/officeDocument/2006/relationships/image" Target="../media/image22.jpg"/><Relationship Id="rId5" Type="http://schemas.openxmlformats.org/officeDocument/2006/relationships/image" Target="../media/image15.jpg"/><Relationship Id="rId15" Type="http://schemas.openxmlformats.org/officeDocument/2006/relationships/image" Target="../media/image13.jpg"/><Relationship Id="rId23" Type="http://schemas.openxmlformats.org/officeDocument/2006/relationships/image" Target="../media/image12.jpg"/><Relationship Id="rId10" Type="http://schemas.openxmlformats.org/officeDocument/2006/relationships/image" Target="../media/image19.jpg"/><Relationship Id="rId19" Type="http://schemas.openxmlformats.org/officeDocument/2006/relationships/image" Target="../media/image17.jpg"/><Relationship Id="rId4" Type="http://schemas.openxmlformats.org/officeDocument/2006/relationships/image" Target="../media/image6.jpg"/><Relationship Id="rId9" Type="http://schemas.openxmlformats.org/officeDocument/2006/relationships/image" Target="../media/image14.jpg"/><Relationship Id="rId14" Type="http://schemas.openxmlformats.org/officeDocument/2006/relationships/image" Target="../media/image9.JPG"/><Relationship Id="rId2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10.jpg"/><Relationship Id="rId18" Type="http://schemas.openxmlformats.org/officeDocument/2006/relationships/image" Target="../media/image3.jpg"/><Relationship Id="rId26" Type="http://schemas.openxmlformats.org/officeDocument/2006/relationships/image" Target="../media/image11.jpg"/><Relationship Id="rId3" Type="http://schemas.openxmlformats.org/officeDocument/2006/relationships/image" Target="../media/image2.jpg"/><Relationship Id="rId21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5.jpg"/><Relationship Id="rId17" Type="http://schemas.openxmlformats.org/officeDocument/2006/relationships/image" Target="../media/image18.jpg"/><Relationship Id="rId25" Type="http://schemas.openxmlformats.org/officeDocument/2006/relationships/image" Target="../media/image22.jpg"/><Relationship Id="rId2" Type="http://schemas.openxmlformats.org/officeDocument/2006/relationships/image" Target="../media/image1.jpg"/><Relationship Id="rId16" Type="http://schemas.openxmlformats.org/officeDocument/2006/relationships/image" Target="../media/image13.jp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19.jpg"/><Relationship Id="rId24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9.JPG"/><Relationship Id="rId23" Type="http://schemas.openxmlformats.org/officeDocument/2006/relationships/image" Target="../media/image21.jpg"/><Relationship Id="rId10" Type="http://schemas.openxmlformats.org/officeDocument/2006/relationships/image" Target="../media/image14.jpg"/><Relationship Id="rId19" Type="http://schemas.openxmlformats.org/officeDocument/2006/relationships/image" Target="../media/image7.jpg"/><Relationship Id="rId4" Type="http://schemas.openxmlformats.org/officeDocument/2006/relationships/image" Target="../media/image25.jpg"/><Relationship Id="rId9" Type="http://schemas.openxmlformats.org/officeDocument/2006/relationships/image" Target="../media/image24.jpg"/><Relationship Id="rId14" Type="http://schemas.openxmlformats.org/officeDocument/2006/relationships/image" Target="../media/image16.jpg"/><Relationship Id="rId2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10.jpg"/><Relationship Id="rId18" Type="http://schemas.openxmlformats.org/officeDocument/2006/relationships/image" Target="../media/image3.jpg"/><Relationship Id="rId26" Type="http://schemas.openxmlformats.org/officeDocument/2006/relationships/image" Target="../media/image11.jpg"/><Relationship Id="rId3" Type="http://schemas.openxmlformats.org/officeDocument/2006/relationships/image" Target="../media/image2.jpg"/><Relationship Id="rId21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5.jpg"/><Relationship Id="rId17" Type="http://schemas.openxmlformats.org/officeDocument/2006/relationships/image" Target="../media/image18.jpg"/><Relationship Id="rId25" Type="http://schemas.openxmlformats.org/officeDocument/2006/relationships/image" Target="../media/image22.jpg"/><Relationship Id="rId2" Type="http://schemas.openxmlformats.org/officeDocument/2006/relationships/image" Target="../media/image1.jpg"/><Relationship Id="rId16" Type="http://schemas.openxmlformats.org/officeDocument/2006/relationships/image" Target="../media/image13.jp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11" Type="http://schemas.openxmlformats.org/officeDocument/2006/relationships/image" Target="../media/image19.jpg"/><Relationship Id="rId24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9.JPG"/><Relationship Id="rId23" Type="http://schemas.openxmlformats.org/officeDocument/2006/relationships/image" Target="../media/image21.jpg"/><Relationship Id="rId10" Type="http://schemas.openxmlformats.org/officeDocument/2006/relationships/image" Target="../media/image14.jpg"/><Relationship Id="rId19" Type="http://schemas.openxmlformats.org/officeDocument/2006/relationships/image" Target="../media/image7.jpg"/><Relationship Id="rId4" Type="http://schemas.openxmlformats.org/officeDocument/2006/relationships/image" Target="../media/image25.jpg"/><Relationship Id="rId9" Type="http://schemas.openxmlformats.org/officeDocument/2006/relationships/image" Target="../media/image24.jpg"/><Relationship Id="rId14" Type="http://schemas.openxmlformats.org/officeDocument/2006/relationships/image" Target="../media/image16.jpg"/><Relationship Id="rId22" Type="http://schemas.openxmlformats.org/officeDocument/2006/relationships/image" Target="../media/image23.jpg"/><Relationship Id="rId27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8.jpg"/><Relationship Id="rId4" Type="http://schemas.openxmlformats.org/officeDocument/2006/relationships/image" Target="../media/image6.jpg"/><Relationship Id="rId9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.jpg"/><Relationship Id="rId7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8.jpg"/><Relationship Id="rId10" Type="http://schemas.openxmlformats.org/officeDocument/2006/relationships/image" Target="../media/image4.jpg"/><Relationship Id="rId4" Type="http://schemas.openxmlformats.org/officeDocument/2006/relationships/image" Target="../media/image6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59421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3207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293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4697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770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04725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0997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49035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5136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36392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57459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60195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0221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00095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2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3563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  <a:blipFill>
            <a:blip r:embed="rId2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2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971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2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  <a:blipFill>
            <a:blip r:embed="rId2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22879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  <a:blipFill>
            <a:blip r:embed="rId2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2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2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1626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1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  <a:blipFill>
            <a:blip r:embed="rId2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2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  <a:blipFill>
            <a:blip r:embed="rId2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  <a:blipFill>
            <a:blip r:embed="rId2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  <a:blipFill>
            <a:blip r:embed="rId2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  <a:blipFill>
            <a:blip r:embed="rId2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  <a:blipFill>
            <a:blip r:embed="rId2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4423791" y="4821174"/>
            <a:ext cx="2777490" cy="1444752"/>
          </a:xfrm>
          <a:prstGeom prst="rect">
            <a:avLst/>
          </a:prstGeom>
          <a:blipFill>
            <a:blip r:embed="rId2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2127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42739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9974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0486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447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7004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7626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0906" y="527304"/>
            <a:ext cx="1152144" cy="109728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807464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24</a:t>
            </a:r>
            <a:endParaRPr lang="en-GB" sz="4400" dirty="0"/>
          </a:p>
        </p:txBody>
      </p:sp>
      <p:sp>
        <p:nvSpPr>
          <p:cNvPr id="9" name="Rectangle 8"/>
          <p:cNvSpPr/>
          <p:nvPr/>
        </p:nvSpPr>
        <p:spPr>
          <a:xfrm>
            <a:off x="3278124" y="527304"/>
            <a:ext cx="1152144" cy="109728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6039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14</a:t>
            </a:r>
            <a:endParaRPr lang="en-GB" sz="4400" dirty="0"/>
          </a:p>
        </p:txBody>
      </p:sp>
      <p:sp>
        <p:nvSpPr>
          <p:cNvPr id="11" name="Rectangle 10"/>
          <p:cNvSpPr/>
          <p:nvPr/>
        </p:nvSpPr>
        <p:spPr>
          <a:xfrm>
            <a:off x="6175248" y="527304"/>
            <a:ext cx="1152144" cy="109728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7</a:t>
            </a:r>
            <a:endParaRPr lang="en-GB" sz="4400" dirty="0"/>
          </a:p>
        </p:txBody>
      </p:sp>
      <p:sp>
        <p:nvSpPr>
          <p:cNvPr id="12" name="Rectangle 11"/>
          <p:cNvSpPr/>
          <p:nvPr/>
        </p:nvSpPr>
        <p:spPr>
          <a:xfrm>
            <a:off x="758647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19</a:t>
            </a:r>
            <a:endParaRPr lang="en-GB" sz="4400" dirty="0"/>
          </a:p>
        </p:txBody>
      </p:sp>
      <p:sp>
        <p:nvSpPr>
          <p:cNvPr id="13" name="Rectangle 12"/>
          <p:cNvSpPr/>
          <p:nvPr/>
        </p:nvSpPr>
        <p:spPr>
          <a:xfrm>
            <a:off x="381000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23</a:t>
            </a:r>
            <a:endParaRPr lang="en-GB" sz="4400" dirty="0"/>
          </a:p>
        </p:txBody>
      </p:sp>
      <p:sp>
        <p:nvSpPr>
          <p:cNvPr id="14" name="Rectangle 13"/>
          <p:cNvSpPr/>
          <p:nvPr/>
        </p:nvSpPr>
        <p:spPr>
          <a:xfrm>
            <a:off x="904951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13</a:t>
            </a:r>
            <a:endParaRPr lang="en-GB" sz="4400" dirty="0"/>
          </a:p>
        </p:txBody>
      </p:sp>
      <p:sp>
        <p:nvSpPr>
          <p:cNvPr id="15" name="Rectangle 14"/>
          <p:cNvSpPr/>
          <p:nvPr/>
        </p:nvSpPr>
        <p:spPr>
          <a:xfrm>
            <a:off x="1051255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18</a:t>
            </a:r>
            <a:endParaRPr lang="en-GB" sz="4400" dirty="0"/>
          </a:p>
        </p:txBody>
      </p:sp>
      <p:sp>
        <p:nvSpPr>
          <p:cNvPr id="16" name="Rectangle 15"/>
          <p:cNvSpPr/>
          <p:nvPr/>
        </p:nvSpPr>
        <p:spPr>
          <a:xfrm>
            <a:off x="9049512" y="527304"/>
            <a:ext cx="1152144" cy="109728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7464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9</a:t>
            </a:r>
            <a:endParaRPr lang="en-GB" sz="4400" dirty="0"/>
          </a:p>
        </p:txBody>
      </p:sp>
      <p:sp>
        <p:nvSpPr>
          <p:cNvPr id="18" name="Rectangle 17"/>
          <p:cNvSpPr/>
          <p:nvPr/>
        </p:nvSpPr>
        <p:spPr>
          <a:xfrm>
            <a:off x="3300984" y="199034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15</a:t>
            </a:r>
            <a:endParaRPr lang="en-GB" sz="4400" dirty="0"/>
          </a:p>
        </p:txBody>
      </p:sp>
      <p:sp>
        <p:nvSpPr>
          <p:cNvPr id="19" name="Rectangle 18"/>
          <p:cNvSpPr/>
          <p:nvPr/>
        </p:nvSpPr>
        <p:spPr>
          <a:xfrm>
            <a:off x="4715256" y="2001012"/>
            <a:ext cx="1152144" cy="109728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8</a:t>
            </a:r>
            <a:endParaRPr lang="en-GB" sz="4400" dirty="0"/>
          </a:p>
        </p:txBody>
      </p:sp>
      <p:sp>
        <p:nvSpPr>
          <p:cNvPr id="20" name="Rectangle 19"/>
          <p:cNvSpPr/>
          <p:nvPr/>
        </p:nvSpPr>
        <p:spPr>
          <a:xfrm>
            <a:off x="7586472" y="200101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12</a:t>
            </a:r>
            <a:endParaRPr lang="en-GB" sz="4400" dirty="0"/>
          </a:p>
        </p:txBody>
      </p:sp>
      <p:sp>
        <p:nvSpPr>
          <p:cNvPr id="21" name="Rectangle 20"/>
          <p:cNvSpPr/>
          <p:nvPr/>
        </p:nvSpPr>
        <p:spPr>
          <a:xfrm>
            <a:off x="10512552" y="527304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17</a:t>
            </a:r>
            <a:endParaRPr lang="en-GB" sz="4400" dirty="0"/>
          </a:p>
        </p:txBody>
      </p:sp>
      <p:sp>
        <p:nvSpPr>
          <p:cNvPr id="22" name="Rectangle 21"/>
          <p:cNvSpPr/>
          <p:nvPr/>
        </p:nvSpPr>
        <p:spPr>
          <a:xfrm>
            <a:off x="6175248" y="2017776"/>
            <a:ext cx="1152144" cy="109728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3474720"/>
            <a:ext cx="1152144" cy="109728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0746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16</a:t>
            </a:r>
            <a:endParaRPr lang="en-GB" sz="4400" dirty="0"/>
          </a:p>
        </p:txBody>
      </p:sp>
      <p:sp>
        <p:nvSpPr>
          <p:cNvPr id="25" name="Rectangle 24"/>
          <p:cNvSpPr/>
          <p:nvPr/>
        </p:nvSpPr>
        <p:spPr>
          <a:xfrm>
            <a:off x="3288792" y="3471672"/>
            <a:ext cx="1152144" cy="109728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1525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22</a:t>
            </a:r>
            <a:endParaRPr lang="en-GB" sz="4400" dirty="0"/>
          </a:p>
        </p:txBody>
      </p:sp>
      <p:sp>
        <p:nvSpPr>
          <p:cNvPr id="27" name="Rectangle 26"/>
          <p:cNvSpPr/>
          <p:nvPr/>
        </p:nvSpPr>
        <p:spPr>
          <a:xfrm>
            <a:off x="617524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20</a:t>
            </a:r>
            <a:endParaRPr lang="en-GB" sz="4400" dirty="0"/>
          </a:p>
        </p:txBody>
      </p:sp>
      <p:sp>
        <p:nvSpPr>
          <p:cNvPr id="28" name="Rectangle 27"/>
          <p:cNvSpPr/>
          <p:nvPr/>
        </p:nvSpPr>
        <p:spPr>
          <a:xfrm>
            <a:off x="7549896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11</a:t>
            </a:r>
            <a:endParaRPr lang="en-GB" sz="4400" dirty="0"/>
          </a:p>
        </p:txBody>
      </p:sp>
      <p:sp>
        <p:nvSpPr>
          <p:cNvPr id="29" name="Rectangle 28"/>
          <p:cNvSpPr/>
          <p:nvPr/>
        </p:nvSpPr>
        <p:spPr>
          <a:xfrm>
            <a:off x="9009888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21</a:t>
            </a:r>
            <a:endParaRPr lang="en-GB" sz="4400" dirty="0"/>
          </a:p>
        </p:txBody>
      </p:sp>
      <p:sp>
        <p:nvSpPr>
          <p:cNvPr id="30" name="Rectangle 29"/>
          <p:cNvSpPr/>
          <p:nvPr/>
        </p:nvSpPr>
        <p:spPr>
          <a:xfrm>
            <a:off x="10616184" y="3471672"/>
            <a:ext cx="1152144" cy="1097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10</a:t>
            </a:r>
            <a:endParaRPr lang="en-GB" sz="4400" dirty="0"/>
          </a:p>
        </p:txBody>
      </p:sp>
      <p:sp>
        <p:nvSpPr>
          <p:cNvPr id="33" name="Rectangle 32"/>
          <p:cNvSpPr/>
          <p:nvPr/>
        </p:nvSpPr>
        <p:spPr>
          <a:xfrm>
            <a:off x="3663696" y="4809744"/>
            <a:ext cx="5074920" cy="14447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/>
              <a:t>25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33812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650</Words>
  <Application>Microsoft Office PowerPoint</Application>
  <PresentationFormat>Widescreen</PresentationFormat>
  <Paragraphs>650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Marion McCune</dc:creator>
  <cp:lastModifiedBy>Marion McCune</cp:lastModifiedBy>
  <cp:revision>22</cp:revision>
  <dcterms:created xsi:type="dcterms:W3CDTF">2014-12-01T02:50:34Z</dcterms:created>
  <dcterms:modified xsi:type="dcterms:W3CDTF">2014-12-01T14:06:54Z</dcterms:modified>
</cp:coreProperties>
</file>